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7015" autoAdjust="0"/>
  </p:normalViewPr>
  <p:slideViewPr>
    <p:cSldViewPr snapToObjects="1">
      <p:cViewPr varScale="1">
        <p:scale>
          <a:sx n="73" d="100"/>
          <a:sy n="73" d="100"/>
        </p:scale>
        <p:origin x="618" y="7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30/03/2023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30/03/2023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err="1"/>
              <a:t>Beket</a:t>
            </a:r>
            <a:r>
              <a:rPr lang="en-US" dirty="0"/>
              <a:t> </a:t>
            </a:r>
            <a:r>
              <a:rPr lang="en-US" dirty="0" err="1"/>
              <a:t>Shyngys</a:t>
            </a:r>
            <a:endParaRPr lang="en-US" dirty="0"/>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31083</TotalTime>
  <Words>3758</Words>
  <Application>Microsoft Office PowerPoint</Application>
  <PresentationFormat>Широкоэкранный</PresentationFormat>
  <Paragraphs>503</Paragraphs>
  <Slides>49</Slides>
  <Notes>2</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Чинга</cp:lastModifiedBy>
  <cp:revision>72</cp:revision>
  <cp:lastPrinted>2000-01-01T00:00:00Z</cp:lastPrinted>
  <dcterms:created xsi:type="dcterms:W3CDTF">2022-01-15T17:28:45Z</dcterms:created>
  <dcterms:modified xsi:type="dcterms:W3CDTF">2023-03-30T12:10:59Z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